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87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89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710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23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269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063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000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58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45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81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4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95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73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90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52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6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9EE2-AF99-4609-928C-33156A5D4A9C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7A9369-85DC-49CB-8C29-9F52D1CB0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9oxLHQvrm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Gc9jO79r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64091" y="3114674"/>
            <a:ext cx="9256183" cy="1657351"/>
          </a:xfrm>
        </p:spPr>
        <p:txBody>
          <a:bodyPr/>
          <a:lstStyle/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用餐架隔板</a:t>
            </a:r>
            <a:r>
              <a:rPr lang="en-US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禁交談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75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9oxLHQvrm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29553" y="614560"/>
            <a:ext cx="10581457" cy="595207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60337" y="245228"/>
            <a:ext cx="994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幼兒園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小學防疫 用餐架隔板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交談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https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://www.youtube.com/watch?v=U9oxLHQvrmQ</a:t>
            </a:r>
            <a:endParaRPr lang="zh-TW" altLang="en-US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1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Gc9jO79rN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8015" y="655712"/>
            <a:ext cx="10427677" cy="586556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72802" y="196333"/>
            <a:ext cx="1040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論語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不語，寢不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https://www.youtube.com/watch?v=CGc9jO79rNA</a:t>
            </a:r>
            <a:endParaRPr lang="zh-TW" altLang="en-US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6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31</Words>
  <Application>Microsoft Office PowerPoint</Application>
  <PresentationFormat>寬螢幕</PresentationFormat>
  <Paragraphs>3</Paragraphs>
  <Slides>3</Slides>
  <Notes>0</Notes>
  <HiddenSlides>0</HiddenSlides>
  <MMClips>2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標楷體</vt:lpstr>
      <vt:lpstr>Arial</vt:lpstr>
      <vt:lpstr>Trebuchet MS</vt:lpstr>
      <vt:lpstr>Wingdings 3</vt:lpstr>
      <vt:lpstr>多面向</vt:lpstr>
      <vt:lpstr>用餐架隔板.禁交談 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用餐架隔板.禁交談 </dc:title>
  <dc:creator>lunch</dc:creator>
  <cp:lastModifiedBy>lunch</cp:lastModifiedBy>
  <cp:revision>5</cp:revision>
  <dcterms:created xsi:type="dcterms:W3CDTF">2021-09-01T00:29:35Z</dcterms:created>
  <dcterms:modified xsi:type="dcterms:W3CDTF">2021-09-01T01:24:24Z</dcterms:modified>
</cp:coreProperties>
</file>