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29EE2-AF99-4609-928C-33156A5D4A9C}" type="datetimeFigureOut">
              <a:rPr lang="zh-TW" altLang="en-US" smtClean="0"/>
              <a:t>2021/9/1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A9369-85DC-49CB-8C29-9F52D1CB0A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5872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29EE2-AF99-4609-928C-33156A5D4A9C}" type="datetimeFigureOut">
              <a:rPr lang="zh-TW" altLang="en-US" smtClean="0"/>
              <a:t>2021/9/1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A9369-85DC-49CB-8C29-9F52D1CB0A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7892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29EE2-AF99-4609-928C-33156A5D4A9C}" type="datetimeFigureOut">
              <a:rPr lang="zh-TW" altLang="en-US" smtClean="0"/>
              <a:t>2021/9/1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A9369-85DC-49CB-8C29-9F52D1CB0A4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371020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29EE2-AF99-4609-928C-33156A5D4A9C}" type="datetimeFigureOut">
              <a:rPr lang="zh-TW" altLang="en-US" smtClean="0"/>
              <a:t>2021/9/1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A9369-85DC-49CB-8C29-9F52D1CB0A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92370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29EE2-AF99-4609-928C-33156A5D4A9C}" type="datetimeFigureOut">
              <a:rPr lang="zh-TW" altLang="en-US" smtClean="0"/>
              <a:t>2021/9/1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A9369-85DC-49CB-8C29-9F52D1CB0A4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112690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29EE2-AF99-4609-928C-33156A5D4A9C}" type="datetimeFigureOut">
              <a:rPr lang="zh-TW" altLang="en-US" smtClean="0"/>
              <a:t>2021/9/1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A9369-85DC-49CB-8C29-9F52D1CB0A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90630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29EE2-AF99-4609-928C-33156A5D4A9C}" type="datetimeFigureOut">
              <a:rPr lang="zh-TW" altLang="en-US" smtClean="0"/>
              <a:t>2021/9/1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A9369-85DC-49CB-8C29-9F52D1CB0A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30009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29EE2-AF99-4609-928C-33156A5D4A9C}" type="datetimeFigureOut">
              <a:rPr lang="zh-TW" altLang="en-US" smtClean="0"/>
              <a:t>2021/9/1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A9369-85DC-49CB-8C29-9F52D1CB0A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8584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29EE2-AF99-4609-928C-33156A5D4A9C}" type="datetimeFigureOut">
              <a:rPr lang="zh-TW" altLang="en-US" smtClean="0"/>
              <a:t>2021/9/1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A9369-85DC-49CB-8C29-9F52D1CB0A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4457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29EE2-AF99-4609-928C-33156A5D4A9C}" type="datetimeFigureOut">
              <a:rPr lang="zh-TW" altLang="en-US" smtClean="0"/>
              <a:t>2021/9/1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A9369-85DC-49CB-8C29-9F52D1CB0A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338104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29EE2-AF99-4609-928C-33156A5D4A9C}" type="datetimeFigureOut">
              <a:rPr lang="zh-TW" altLang="en-US" smtClean="0"/>
              <a:t>2021/9/1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A9369-85DC-49CB-8C29-9F52D1CB0A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7431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29EE2-AF99-4609-928C-33156A5D4A9C}" type="datetimeFigureOut">
              <a:rPr lang="zh-TW" altLang="en-US" smtClean="0"/>
              <a:t>2021/9/1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A9369-85DC-49CB-8C29-9F52D1CB0A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1950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29EE2-AF99-4609-928C-33156A5D4A9C}" type="datetimeFigureOut">
              <a:rPr lang="zh-TW" altLang="en-US" smtClean="0"/>
              <a:t>2021/9/1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A9369-85DC-49CB-8C29-9F52D1CB0A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17371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29EE2-AF99-4609-928C-33156A5D4A9C}" type="datetimeFigureOut">
              <a:rPr lang="zh-TW" altLang="en-US" smtClean="0"/>
              <a:t>2021/9/1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A9369-85DC-49CB-8C29-9F52D1CB0A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21905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29EE2-AF99-4609-928C-33156A5D4A9C}" type="datetimeFigureOut">
              <a:rPr lang="zh-TW" altLang="en-US" smtClean="0"/>
              <a:t>2021/9/1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A9369-85DC-49CB-8C29-9F52D1CB0A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5523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29EE2-AF99-4609-928C-33156A5D4A9C}" type="datetimeFigureOut">
              <a:rPr lang="zh-TW" altLang="en-US" smtClean="0"/>
              <a:t>2021/9/1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A9369-85DC-49CB-8C29-9F52D1CB0A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867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B29EE2-AF99-4609-928C-33156A5D4A9C}" type="datetimeFigureOut">
              <a:rPr lang="zh-TW" altLang="en-US" smtClean="0"/>
              <a:t>2021/9/1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F7A9369-85DC-49CB-8C29-9F52D1CB0A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54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video" Target="https://www.youtube.com/embed/U9oxLHQvrmQ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video" Target="https://www.youtube.com/embed/CGc9jO79rN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ctrTitle"/>
          </p:nvPr>
        </p:nvSpPr>
        <p:spPr>
          <a:xfrm>
            <a:off x="564091" y="3114674"/>
            <a:ext cx="9256183" cy="1657351"/>
          </a:xfrm>
        </p:spPr>
        <p:txBody>
          <a:bodyPr/>
          <a:lstStyle/>
          <a:p>
            <a:r>
              <a:rPr lang="zh-TW" altLang="en-US" sz="8000" dirty="0">
                <a:latin typeface="標楷體" panose="03000509000000000000" pitchFamily="65" charset="-120"/>
                <a:ea typeface="標楷體" panose="03000509000000000000" pitchFamily="65" charset="-120"/>
              </a:rPr>
              <a:t>用餐架隔板</a:t>
            </a:r>
            <a:r>
              <a:rPr lang="en-US" altLang="zh-TW" sz="8000" dirty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en-US" sz="8000" dirty="0">
                <a:latin typeface="標楷體" panose="03000509000000000000" pitchFamily="65" charset="-120"/>
                <a:ea typeface="標楷體" panose="03000509000000000000" pitchFamily="65" charset="-120"/>
              </a:rPr>
              <a:t>禁交談</a:t>
            </a:r>
            <a:r>
              <a:rPr lang="zh-TW" altLang="en-US" dirty="0"/>
              <a:t/>
            </a:r>
            <a:br>
              <a:rPr lang="zh-TW" altLang="en-US" dirty="0"/>
            </a:b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27502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U9oxLHQvrmQ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129553" y="614560"/>
            <a:ext cx="10581457" cy="5952070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>
          <a:xfrm>
            <a:off x="360337" y="245228"/>
            <a:ext cx="99442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幼兒園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小學防疫 用餐架隔板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禁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交談  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https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://www.youtube.com/watch?v=U9oxLHQvrmQ</a:t>
            </a:r>
            <a:endParaRPr lang="zh-TW" altLang="en-US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06103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Gc9jO79rNA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978015" y="655712"/>
            <a:ext cx="10427677" cy="5865568"/>
          </a:xfrm>
          <a:prstGeom prst="rect">
            <a:avLst/>
          </a:prstGeom>
        </p:spPr>
      </p:pic>
      <p:sp>
        <p:nvSpPr>
          <p:cNvPr id="3" name="矩形 2"/>
          <p:cNvSpPr/>
          <p:nvPr/>
        </p:nvSpPr>
        <p:spPr>
          <a:xfrm>
            <a:off x="272802" y="196333"/>
            <a:ext cx="104010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論語 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：食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不語，寢不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言 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https://www.youtube.com/watch?v=CGc9jO79rNA</a:t>
            </a:r>
            <a:endParaRPr lang="zh-TW" altLang="en-US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54670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37</TotalTime>
  <Words>31</Words>
  <Application>Microsoft Office PowerPoint</Application>
  <PresentationFormat>寬螢幕</PresentationFormat>
  <Paragraphs>3</Paragraphs>
  <Slides>3</Slides>
  <Notes>0</Notes>
  <HiddenSlides>0</HiddenSlides>
  <MMClips>2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9" baseType="lpstr">
      <vt:lpstr>微軟正黑體</vt:lpstr>
      <vt:lpstr>標楷體</vt:lpstr>
      <vt:lpstr>Arial</vt:lpstr>
      <vt:lpstr>Trebuchet MS</vt:lpstr>
      <vt:lpstr>Wingdings 3</vt:lpstr>
      <vt:lpstr>多面向</vt:lpstr>
      <vt:lpstr>用餐架隔板.禁交談 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用餐架隔板.禁交談 </dc:title>
  <dc:creator>lunch</dc:creator>
  <cp:lastModifiedBy>lunch</cp:lastModifiedBy>
  <cp:revision>5</cp:revision>
  <dcterms:created xsi:type="dcterms:W3CDTF">2021-09-01T00:29:35Z</dcterms:created>
  <dcterms:modified xsi:type="dcterms:W3CDTF">2021-09-01T01:24:24Z</dcterms:modified>
</cp:coreProperties>
</file>