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1N95InYwIA&amp;t=8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DPkgDGxcV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4D542B-48C0-4C19-8314-4451B16E4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248" y="3882456"/>
            <a:ext cx="7766936" cy="1373173"/>
          </a:xfrm>
        </p:spPr>
        <p:txBody>
          <a:bodyPr/>
          <a:lstStyle/>
          <a:p>
            <a:r>
              <a:rPr lang="en-US" altLang="zh-TW" sz="1800" dirty="0"/>
              <a:t>110</a:t>
            </a:r>
            <a:endParaRPr lang="zh-TW" altLang="en-US" sz="18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861E875-B1A4-421E-A73F-ACDB600E1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074" y="1956391"/>
            <a:ext cx="9941441" cy="1373173"/>
          </a:xfrm>
        </p:spPr>
        <p:txBody>
          <a:bodyPr>
            <a:noAutofit/>
          </a:bodyPr>
          <a:lstStyle/>
          <a:p>
            <a:pPr algn="l"/>
            <a:r>
              <a:rPr lang="zh-TW" altLang="en-US" sz="5400" b="1" dirty="0"/>
              <a:t>大同國小</a:t>
            </a:r>
            <a:r>
              <a:rPr lang="en-US" altLang="zh-TW" sz="5400" b="1" dirty="0"/>
              <a:t>110</a:t>
            </a:r>
            <a:r>
              <a:rPr lang="zh-TW" altLang="en-US" sz="5400" b="1" dirty="0"/>
              <a:t>學年度線上班親會</a:t>
            </a:r>
          </a:p>
        </p:txBody>
      </p:sp>
    </p:spTree>
    <p:extLst>
      <p:ext uri="{BB962C8B-B14F-4D97-AF65-F5344CB8AC3E}">
        <p14:creationId xmlns:p14="http://schemas.microsoft.com/office/powerpoint/2010/main" val="3605598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E1AED3-18DF-4902-B232-561E3D929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671" y="3416595"/>
            <a:ext cx="9083354" cy="3441405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兒少色情議題需要大家的關心，衛福部統計，</a:t>
            </a:r>
            <a:r>
              <a:rPr lang="en-US" altLang="zh-TW" sz="2800" dirty="0">
                <a:solidFill>
                  <a:schemeClr val="tx1"/>
                </a:solidFill>
              </a:rPr>
              <a:t>2017</a:t>
            </a:r>
            <a:r>
              <a:rPr lang="zh-TW" altLang="en-US" sz="2800" dirty="0">
                <a:solidFill>
                  <a:schemeClr val="tx1"/>
                </a:solidFill>
              </a:rPr>
              <a:t>年上半年類似個案有</a:t>
            </a:r>
            <a:r>
              <a:rPr lang="en-US" altLang="zh-TW" sz="2800" dirty="0">
                <a:solidFill>
                  <a:schemeClr val="tx1"/>
                </a:solidFill>
              </a:rPr>
              <a:t>165</a:t>
            </a:r>
            <a:r>
              <a:rPr lang="zh-TW" altLang="en-US" sz="2800" dirty="0">
                <a:solidFill>
                  <a:schemeClr val="tx1"/>
                </a:solidFill>
              </a:rPr>
              <a:t>件，超過</a:t>
            </a:r>
            <a:r>
              <a:rPr lang="en-US" altLang="zh-TW" sz="2800" dirty="0">
                <a:solidFill>
                  <a:schemeClr val="tx1"/>
                </a:solidFill>
              </a:rPr>
              <a:t>5</a:t>
            </a:r>
            <a:r>
              <a:rPr lang="zh-TW" altLang="en-US" sz="2800" dirty="0">
                <a:solidFill>
                  <a:schemeClr val="tx1"/>
                </a:solidFill>
              </a:rPr>
              <a:t>成的私密照片遭到外流。這些外流的照片，有一半是兒童少年的自拍照。有</a:t>
            </a:r>
            <a:r>
              <a:rPr lang="en-US" altLang="zh-TW" sz="2800" dirty="0">
                <a:solidFill>
                  <a:schemeClr val="tx1"/>
                </a:solidFill>
              </a:rPr>
              <a:t>7</a:t>
            </a:r>
            <a:r>
              <a:rPr lang="zh-TW" altLang="en-US" sz="2800" dirty="0">
                <a:solidFill>
                  <a:schemeClr val="tx1"/>
                </a:solidFill>
              </a:rPr>
              <a:t>成的外流者是熟人，包含：網友、同學或情人。別因為一時的好玩，讓自己成為兒少色情的魁儡。</a:t>
            </a:r>
            <a:br>
              <a:rPr lang="en-US" altLang="zh-TW" sz="2800" dirty="0">
                <a:solidFill>
                  <a:schemeClr val="tx1"/>
                </a:solidFill>
              </a:rPr>
            </a:br>
            <a:br>
              <a:rPr lang="en-US" altLang="zh-TW" sz="2800" dirty="0">
                <a:solidFill>
                  <a:schemeClr val="tx1"/>
                </a:solidFill>
              </a:rPr>
            </a:br>
            <a:r>
              <a:rPr lang="en-US" altLang="zh-TW" sz="2200" dirty="0" err="1"/>
              <a:t>iWIN</a:t>
            </a:r>
            <a:r>
              <a:rPr lang="zh-TW" altLang="en-US" sz="2200" dirty="0"/>
              <a:t>熱線：</a:t>
            </a:r>
            <a:r>
              <a:rPr lang="en-US" altLang="zh-TW" sz="2200" dirty="0"/>
              <a:t>02-2577-5118</a:t>
            </a:r>
            <a:br>
              <a:rPr lang="zh-TW" altLang="en-US" sz="2200" dirty="0"/>
            </a:br>
            <a:r>
              <a:rPr lang="zh-TW" altLang="en-US" sz="2200" dirty="0"/>
              <a:t>周一 </a:t>
            </a:r>
            <a:r>
              <a:rPr lang="en-US" altLang="zh-TW" sz="2200" dirty="0"/>
              <a:t>~ </a:t>
            </a:r>
            <a:r>
              <a:rPr lang="zh-TW" altLang="en-US" sz="2200" dirty="0"/>
              <a:t>周五 </a:t>
            </a:r>
            <a:r>
              <a:rPr lang="en-US" altLang="zh-TW" sz="2200" dirty="0"/>
              <a:t>09:00-12:00,13:00-18:00</a:t>
            </a:r>
            <a:endParaRPr lang="zh-TW" altLang="en-US" sz="22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BBF827-1306-4493-B9DB-C55FC65A0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1923457"/>
            <a:ext cx="8596668" cy="14906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衛服部宣導影片</a:t>
            </a:r>
            <a:endParaRPr lang="en-US" altLang="zh-TW" sz="2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zh-TW" altLang="en-US" sz="280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青春自主，不做「兒少色情」</a:t>
            </a:r>
            <a:r>
              <a:rPr lang="zh-TW" alt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的</a:t>
            </a:r>
            <a:r>
              <a:rPr lang="zh-TW" altLang="en-US" sz="2800" dirty="0"/>
              <a:t>魁儡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01ACEC68-D4A9-4FC9-9099-E14768F17537}"/>
              </a:ext>
            </a:extLst>
          </p:cNvPr>
          <p:cNvSpPr txBox="1">
            <a:spLocks/>
          </p:cNvSpPr>
          <p:nvPr/>
        </p:nvSpPr>
        <p:spPr>
          <a:xfrm>
            <a:off x="677333" y="602657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zh-TW" altLang="en-US" sz="5400" b="1" dirty="0"/>
              <a:t>兒少性剝削宣導</a:t>
            </a:r>
          </a:p>
        </p:txBody>
      </p:sp>
    </p:spTree>
    <p:extLst>
      <p:ext uri="{BB962C8B-B14F-4D97-AF65-F5344CB8AC3E}">
        <p14:creationId xmlns:p14="http://schemas.microsoft.com/office/powerpoint/2010/main" val="314143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9939C5-0B0D-4D24-908C-2C2BC9CA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b="1" dirty="0"/>
              <a:t>反毒宣導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9E1F9C-14BA-462E-A255-4C74658B8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教育部宣導影片</a:t>
            </a:r>
            <a:endParaRPr lang="en-US" altLang="zh-TW" sz="3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zh-TW" altLang="en-US" sz="2400" b="1" dirty="0">
                <a:solidFill>
                  <a:schemeClr val="accent2"/>
                </a:solidFill>
                <a:latin typeface="+mj-ea"/>
                <a:ea typeface="+mj-e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反毒懶人包</a:t>
            </a:r>
            <a:r>
              <a:rPr lang="en-US" altLang="zh-TW" sz="2400" b="1" dirty="0">
                <a:solidFill>
                  <a:schemeClr val="accent2"/>
                </a:solidFill>
                <a:latin typeface="+mj-ea"/>
                <a:ea typeface="+mj-e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zh-TW" altLang="en-US" sz="2400" b="1" dirty="0">
                <a:solidFill>
                  <a:schemeClr val="accent2"/>
                </a:solidFill>
                <a:latin typeface="+mj-ea"/>
                <a:ea typeface="+mj-e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我的未來我作主</a:t>
            </a:r>
            <a:endParaRPr lang="zh-TW" altLang="en-US" sz="2400" b="1" dirty="0">
              <a:solidFill>
                <a:schemeClr val="accent2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000" dirty="0"/>
              <a:t>教育部配合行政院「新世代反毒策略」，因應毒品包裝樣態改變，為免學生因好奇心、受同儕鼓動或其他因素，在未正確認識毒品及得知毒品危害前，不小心誤用毒品，造成令人遺憾且無可挽救之悲劇，教育部製作反毒懶人包動畫版，使學生了解毒品濫用之危害而自我省思及覺察，進而遠離毒品、拒絕毒品。</a:t>
            </a:r>
          </a:p>
        </p:txBody>
      </p:sp>
    </p:spTree>
    <p:extLst>
      <p:ext uri="{BB962C8B-B14F-4D97-AF65-F5344CB8AC3E}">
        <p14:creationId xmlns:p14="http://schemas.microsoft.com/office/powerpoint/2010/main" val="198603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81C414-1DC7-4DB4-8213-6065E631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EB201B-547D-4241-8632-77F4CA1D0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https://lh5.googleusercontent.com/Uj8NcGltZc699plrfoJvITZNvZ_sXCIANIF5uBambYqnSr2KvLJUFzptzINZn60Nl0jzuyPx-M8ymbvTEk9wXxNU5IAGLoy3gJ1l5qF5gNP1144Wrmz-i0sAwCde-PMnkhcrrkUA0H1O">
            <a:extLst>
              <a:ext uri="{FF2B5EF4-FFF2-40B4-BE49-F238E27FC236}">
                <a16:creationId xmlns:a16="http://schemas.microsoft.com/office/drawing/2014/main" id="{B7D46B54-07B1-4EDD-A37B-4C219E42B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4812"/>
            <a:ext cx="9753600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686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081AA0-F936-482F-8E73-2C556AE7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57C4B3-D958-4F6A-956D-B2D00C78A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https://lh4.googleusercontent.com/RgDsOzI7ApD9OHrJJ2X8j4jymkVgxAuVZ8Xl85942kwoDWWV4TPCoijYGgghuFhkGR7Vno-8GgAUHlZx4Ji6e5YgvMeU4YawgKC7u6XIZdHajvd7EK2VMUfbp0WUZk4z9wDrKVZcrARv">
            <a:extLst>
              <a:ext uri="{FF2B5EF4-FFF2-40B4-BE49-F238E27FC236}">
                <a16:creationId xmlns:a16="http://schemas.microsoft.com/office/drawing/2014/main" id="{07009B3B-29B5-4287-8315-C2398205C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0050"/>
            <a:ext cx="9753600" cy="605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23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55F326-DDBC-4AE9-8819-AB4AEE590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E0DCE6-69B9-425E-B324-CA2168CFB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29114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</TotalTime>
  <Words>227</Words>
  <Application>Microsoft Office PowerPoint</Application>
  <PresentationFormat>寬螢幕</PresentationFormat>
  <Paragraphs>10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110</vt:lpstr>
      <vt:lpstr>兒少色情議題需要大家的關心，衛福部統計，2017年上半年類似個案有165件，超過5成的私密照片遭到外流。這些外流的照片，有一半是兒童少年的自拍照。有7成的外流者是熟人，包含：網友、同學或情人。別因為一時的好玩，讓自己成為兒少色情的魁儡。  iWIN熱線：02-2577-5118 周一 ~ 周五 09:00-12:00,13:00-18:00</vt:lpstr>
      <vt:lpstr>反毒宣導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兒少性剝削宣導</dc:title>
  <dc:creator>User</dc:creator>
  <cp:lastModifiedBy>User</cp:lastModifiedBy>
  <cp:revision>15</cp:revision>
  <dcterms:created xsi:type="dcterms:W3CDTF">2022-04-19T00:22:11Z</dcterms:created>
  <dcterms:modified xsi:type="dcterms:W3CDTF">2022-04-27T04:42:12Z</dcterms:modified>
</cp:coreProperties>
</file>