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芫荽" panose="02020500000000000000" charset="-12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" panose="02020500000000000000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53A"/>
    <a:srgbClr val="488A96"/>
    <a:srgbClr val="9FBCB3"/>
    <a:srgbClr val="CE6978"/>
    <a:srgbClr val="838C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12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376707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9FBCB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925221" y="832080"/>
            <a:ext cx="21671670" cy="1387355"/>
            <a:chOff x="0" y="0"/>
            <a:chExt cx="5707765" cy="3653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07765" cy="365394"/>
            </a:xfrm>
            <a:custGeom>
              <a:avLst/>
              <a:gdLst/>
              <a:ahLst/>
              <a:cxnLst/>
              <a:rect l="l" t="t" r="r" b="b"/>
              <a:pathLst>
                <a:path w="5707765" h="365394">
                  <a:moveTo>
                    <a:pt x="0" y="0"/>
                  </a:moveTo>
                  <a:lnTo>
                    <a:pt x="5707765" y="0"/>
                  </a:lnTo>
                  <a:lnTo>
                    <a:pt x="5707765" y="365394"/>
                  </a:lnTo>
                  <a:lnTo>
                    <a:pt x="0" y="365394"/>
                  </a:lnTo>
                  <a:close/>
                </a:path>
              </a:pathLst>
            </a:custGeom>
            <a:solidFill>
              <a:srgbClr val="98335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707765" cy="3939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3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1573926" y="3491310"/>
            <a:ext cx="4475103" cy="6532997"/>
          </a:xfrm>
          <a:custGeom>
            <a:avLst/>
            <a:gdLst/>
            <a:ahLst/>
            <a:cxnLst/>
            <a:rect l="l" t="t" r="r" b="b"/>
            <a:pathLst>
              <a:path w="4475103" h="6532997">
                <a:moveTo>
                  <a:pt x="0" y="0"/>
                </a:moveTo>
                <a:lnTo>
                  <a:pt x="4475103" y="0"/>
                </a:lnTo>
                <a:lnTo>
                  <a:pt x="4475103" y="6532997"/>
                </a:lnTo>
                <a:lnTo>
                  <a:pt x="0" y="65329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63139" y="3443997"/>
            <a:ext cx="4334779" cy="6580310"/>
          </a:xfrm>
          <a:custGeom>
            <a:avLst/>
            <a:gdLst/>
            <a:ahLst/>
            <a:cxnLst/>
            <a:rect l="l" t="t" r="r" b="b"/>
            <a:pathLst>
              <a:path w="4334779" h="6580310">
                <a:moveTo>
                  <a:pt x="0" y="0"/>
                </a:moveTo>
                <a:lnTo>
                  <a:pt x="4334780" y="0"/>
                </a:lnTo>
                <a:lnTo>
                  <a:pt x="4334780" y="6580310"/>
                </a:lnTo>
                <a:lnTo>
                  <a:pt x="0" y="65803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15613" y="3383415"/>
            <a:ext cx="4640323" cy="6640892"/>
          </a:xfrm>
          <a:custGeom>
            <a:avLst/>
            <a:gdLst/>
            <a:ahLst/>
            <a:cxnLst/>
            <a:rect l="l" t="t" r="r" b="b"/>
            <a:pathLst>
              <a:path w="4640323" h="6640892">
                <a:moveTo>
                  <a:pt x="0" y="0"/>
                </a:moveTo>
                <a:lnTo>
                  <a:pt x="4640323" y="0"/>
                </a:lnTo>
                <a:lnTo>
                  <a:pt x="4640323" y="6640892"/>
                </a:lnTo>
                <a:lnTo>
                  <a:pt x="0" y="66408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557383"/>
            <a:ext cx="16230600" cy="1727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FFFFFF"/>
                </a:solidFill>
                <a:ea typeface="Bobby Jones Bold"/>
              </a:rPr>
              <a:t>兒童節禮物相簿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6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376707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488A9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17785" y="917744"/>
            <a:ext cx="4125769" cy="4978304"/>
          </a:xfrm>
          <a:custGeom>
            <a:avLst/>
            <a:gdLst/>
            <a:ahLst/>
            <a:cxnLst/>
            <a:rect l="l" t="t" r="r" b="b"/>
            <a:pathLst>
              <a:path w="4125769" h="4978304">
                <a:moveTo>
                  <a:pt x="0" y="0"/>
                </a:moveTo>
                <a:lnTo>
                  <a:pt x="4125770" y="0"/>
                </a:lnTo>
                <a:lnTo>
                  <a:pt x="4125770" y="4978304"/>
                </a:lnTo>
                <a:lnTo>
                  <a:pt x="0" y="4978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5051578" y="7498466"/>
            <a:ext cx="17503521" cy="106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54"/>
              </a:lnSpc>
              <a:spcBef>
                <a:spcPct val="0"/>
              </a:spcBef>
            </a:pPr>
            <a:r>
              <a:rPr lang="zh-TW" altLang="en-US" sz="6253" dirty="0">
                <a:solidFill>
                  <a:srgbClr val="000000"/>
                </a:solidFill>
                <a:latin typeface="Canva Sans"/>
                <a:ea typeface="Canva Sans"/>
              </a:rPr>
              <a:t>卡皮巴拉補習袋</a:t>
            </a:r>
            <a:endParaRPr lang="en-US" sz="6253" dirty="0">
              <a:solidFill>
                <a:srgbClr val="000000"/>
              </a:solidFill>
              <a:latin typeface="Canva Sans"/>
              <a:ea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4988896" y="8568265"/>
            <a:ext cx="17503521" cy="65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  <a:spcBef>
                <a:spcPct val="0"/>
              </a:spcBef>
            </a:pPr>
            <a:r>
              <a:rPr lang="en-US" sz="3953" dirty="0" err="1">
                <a:solidFill>
                  <a:srgbClr val="488A96"/>
                </a:solidFill>
                <a:ea typeface="芫荽"/>
              </a:rPr>
              <a:t>手眼協調好物，選我選我</a:t>
            </a:r>
            <a:endParaRPr lang="en-US" sz="3953" dirty="0">
              <a:solidFill>
                <a:srgbClr val="488A96"/>
              </a:solidFill>
              <a:ea typeface="芫荽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29D8847-82BB-4353-BEAE-A2BD11C8B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949020"/>
            <a:ext cx="11111020" cy="7166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493" y="588558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9FBCB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66700"/>
              <a:ext cx="6146641" cy="3614571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18832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6092230" cy="4729093"/>
          </a:xfrm>
          <a:custGeom>
            <a:avLst/>
            <a:gdLst/>
            <a:ahLst/>
            <a:cxnLst/>
            <a:rect l="l" t="t" r="r" b="b"/>
            <a:pathLst>
              <a:path w="6092230" h="4729093">
                <a:moveTo>
                  <a:pt x="0" y="0"/>
                </a:moveTo>
                <a:lnTo>
                  <a:pt x="6092230" y="0"/>
                </a:lnTo>
                <a:lnTo>
                  <a:pt x="6092230" y="4729093"/>
                </a:lnTo>
                <a:lnTo>
                  <a:pt x="0" y="4729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4485725" y="8287350"/>
            <a:ext cx="17503521" cy="650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34"/>
              </a:lnSpc>
              <a:spcBef>
                <a:spcPct val="0"/>
              </a:spcBef>
            </a:pPr>
            <a:r>
              <a:rPr lang="en-US" sz="3953" dirty="0" err="1">
                <a:solidFill>
                  <a:srgbClr val="9FBCB3"/>
                </a:solidFill>
                <a:ea typeface="芫荽"/>
              </a:rPr>
              <a:t>吃吃喝喝好愜意，選我選我</a:t>
            </a:r>
            <a:endParaRPr lang="en-US" sz="3953" dirty="0">
              <a:solidFill>
                <a:srgbClr val="9FBCB3"/>
              </a:solidFill>
              <a:ea typeface="芫荽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185529" y="6360989"/>
            <a:ext cx="9329529" cy="19263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312"/>
              </a:lnSpc>
              <a:spcBef>
                <a:spcPct val="0"/>
              </a:spcBef>
            </a:pPr>
            <a:r>
              <a:rPr lang="zh-TW" altLang="en-US" sz="11651" dirty="0">
                <a:solidFill>
                  <a:srgbClr val="000000"/>
                </a:solidFill>
                <a:ea typeface="芫荽"/>
              </a:rPr>
              <a:t>二合一球場</a:t>
            </a:r>
            <a:endParaRPr lang="en-US" sz="11651" dirty="0">
              <a:solidFill>
                <a:srgbClr val="000000"/>
              </a:solidFill>
              <a:ea typeface="芫荽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AE17A492-A6E9-48CC-A22D-E22346954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023" y="1181100"/>
            <a:ext cx="9815777" cy="62630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5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376707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488A9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146641" cy="339549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192734" y="279443"/>
            <a:ext cx="2400024" cy="3622677"/>
          </a:xfrm>
          <a:custGeom>
            <a:avLst/>
            <a:gdLst/>
            <a:ahLst/>
            <a:cxnLst/>
            <a:rect l="l" t="t" r="r" b="b"/>
            <a:pathLst>
              <a:path w="2400024" h="3622677">
                <a:moveTo>
                  <a:pt x="0" y="0"/>
                </a:moveTo>
                <a:lnTo>
                  <a:pt x="2400024" y="0"/>
                </a:lnTo>
                <a:lnTo>
                  <a:pt x="2400024" y="3622677"/>
                </a:lnTo>
                <a:lnTo>
                  <a:pt x="0" y="3622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35029" y="4017785"/>
            <a:ext cx="5715434" cy="104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61"/>
              </a:lnSpc>
              <a:spcBef>
                <a:spcPct val="0"/>
              </a:spcBef>
            </a:pPr>
            <a:r>
              <a:rPr lang="zh-TW" altLang="en-US" sz="6829" dirty="0">
                <a:solidFill>
                  <a:srgbClr val="231F20"/>
                </a:solidFill>
                <a:latin typeface="芫荽"/>
                <a:ea typeface="芫荽"/>
              </a:rPr>
              <a:t>籃球</a:t>
            </a:r>
            <a:endParaRPr lang="en-US" sz="6829" dirty="0">
              <a:solidFill>
                <a:srgbClr val="231F20"/>
              </a:solidFill>
              <a:latin typeface="芫荽"/>
              <a:ea typeface="芫荽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586648" y="8717013"/>
            <a:ext cx="10141389" cy="698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9"/>
              </a:lnSpc>
              <a:spcBef>
                <a:spcPct val="0"/>
              </a:spcBef>
            </a:pPr>
            <a:r>
              <a:rPr lang="en-US" sz="4242" dirty="0" err="1">
                <a:solidFill>
                  <a:srgbClr val="488A96"/>
                </a:solidFill>
                <a:ea typeface="芫荽"/>
              </a:rPr>
              <a:t>寫下心裡的小秘密，選我選我</a:t>
            </a:r>
            <a:endParaRPr lang="en-US" sz="4242" dirty="0">
              <a:solidFill>
                <a:srgbClr val="488A96"/>
              </a:solidFill>
              <a:ea typeface="芫荽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B4B4FF44-D48A-45B3-A5DF-70337222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800" y="839608"/>
            <a:ext cx="7991761" cy="76014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8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145852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FFA53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6146641" cy="339549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230765" y="860976"/>
            <a:ext cx="4211979" cy="5216073"/>
          </a:xfrm>
          <a:custGeom>
            <a:avLst/>
            <a:gdLst/>
            <a:ahLst/>
            <a:cxnLst/>
            <a:rect l="l" t="t" r="r" b="b"/>
            <a:pathLst>
              <a:path w="4211979" h="5216073">
                <a:moveTo>
                  <a:pt x="0" y="0"/>
                </a:moveTo>
                <a:lnTo>
                  <a:pt x="4211979" y="0"/>
                </a:lnTo>
                <a:lnTo>
                  <a:pt x="4211979" y="5216073"/>
                </a:lnTo>
                <a:lnTo>
                  <a:pt x="0" y="52160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479099" y="7940724"/>
            <a:ext cx="9698089" cy="898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30"/>
              </a:lnSpc>
              <a:spcBef>
                <a:spcPct val="0"/>
              </a:spcBef>
            </a:pPr>
            <a:r>
              <a:rPr lang="zh-TW" altLang="en-US" sz="5235" dirty="0">
                <a:solidFill>
                  <a:srgbClr val="000000"/>
                </a:solidFill>
                <a:latin typeface="Canva Sans"/>
                <a:ea typeface="Canva Sans"/>
              </a:rPr>
              <a:t>午睡毯</a:t>
            </a:r>
            <a:r>
              <a:rPr lang="en-US" sz="5235" dirty="0">
                <a:solidFill>
                  <a:srgbClr val="000000"/>
                </a:solidFill>
                <a:latin typeface="Canva Sans"/>
                <a:ea typeface="Canva Sans"/>
              </a:rPr>
              <a:t>+</a:t>
            </a:r>
            <a:r>
              <a:rPr lang="zh-TW" altLang="en-US" sz="5235" dirty="0">
                <a:solidFill>
                  <a:srgbClr val="000000"/>
                </a:solidFill>
                <a:latin typeface="Canva Sans"/>
                <a:ea typeface="Canva Sans"/>
              </a:rPr>
              <a:t>孔明鎖</a:t>
            </a:r>
            <a:r>
              <a:rPr lang="en-US" altLang="zh-TW" sz="5235" dirty="0">
                <a:solidFill>
                  <a:srgbClr val="000000"/>
                </a:solidFill>
                <a:latin typeface="Canva Sans"/>
                <a:ea typeface="Canva Sans"/>
              </a:rPr>
              <a:t>+50</a:t>
            </a:r>
            <a:r>
              <a:rPr lang="zh-TW" altLang="en-US" sz="5235" dirty="0">
                <a:solidFill>
                  <a:srgbClr val="000000"/>
                </a:solidFill>
                <a:latin typeface="Canva Sans"/>
                <a:ea typeface="Canva Sans"/>
              </a:rPr>
              <a:t>關迷宮球</a:t>
            </a:r>
            <a:endParaRPr lang="en-US" sz="5235" dirty="0">
              <a:solidFill>
                <a:srgbClr val="000000"/>
              </a:solidFill>
              <a:latin typeface="Canva Sans"/>
              <a:ea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81283" y="9012425"/>
            <a:ext cx="5661422" cy="697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4"/>
              </a:lnSpc>
              <a:spcBef>
                <a:spcPct val="0"/>
              </a:spcBef>
            </a:pPr>
            <a:r>
              <a:rPr lang="en-US" sz="4053" dirty="0" err="1">
                <a:solidFill>
                  <a:srgbClr val="FFA53A"/>
                </a:solidFill>
                <a:ea typeface="芫荽"/>
              </a:rPr>
              <a:t>給文具一個家，選我選我</a:t>
            </a:r>
            <a:endParaRPr lang="en-US" sz="4053" dirty="0">
              <a:solidFill>
                <a:srgbClr val="FFA53A"/>
              </a:solidFill>
              <a:ea typeface="芫荽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1B05C00-96CD-4520-9BA4-9C079453F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684287"/>
            <a:ext cx="9698088" cy="72262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28769" y="292845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9FBCB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046646" y="525529"/>
            <a:ext cx="2194708" cy="2970840"/>
          </a:xfrm>
          <a:custGeom>
            <a:avLst/>
            <a:gdLst/>
            <a:ahLst/>
            <a:cxnLst/>
            <a:rect l="l" t="t" r="r" b="b"/>
            <a:pathLst>
              <a:path w="2194708" h="2970840">
                <a:moveTo>
                  <a:pt x="0" y="0"/>
                </a:moveTo>
                <a:lnTo>
                  <a:pt x="2194708" y="0"/>
                </a:lnTo>
                <a:lnTo>
                  <a:pt x="2194708" y="2970840"/>
                </a:lnTo>
                <a:lnTo>
                  <a:pt x="0" y="2970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4248116" y="9027880"/>
            <a:ext cx="17503521" cy="664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4"/>
              </a:lnSpc>
              <a:spcBef>
                <a:spcPct val="0"/>
              </a:spcBef>
            </a:pPr>
            <a:r>
              <a:rPr lang="en-US" sz="3853">
                <a:solidFill>
                  <a:srgbClr val="983355"/>
                </a:solidFill>
                <a:ea typeface="芫荽"/>
              </a:rPr>
              <a:t>立志好好做筆記，選我選我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18832" y="7911410"/>
            <a:ext cx="17503521" cy="115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4"/>
              </a:lnSpc>
              <a:spcBef>
                <a:spcPct val="0"/>
              </a:spcBef>
            </a:pPr>
            <a:r>
              <a:rPr lang="en-US" sz="6852">
                <a:solidFill>
                  <a:srgbClr val="000000"/>
                </a:solidFill>
                <a:latin typeface="Canva Sans"/>
                <a:ea typeface="Canva Sans"/>
              </a:rPr>
              <a:t>中性筆+修正帶+螢光筆+筆記本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86EE123-5917-452C-9C9E-31D4EE62EB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4036720"/>
            <a:ext cx="13182600" cy="34009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83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376707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838C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62000" y="757823"/>
            <a:ext cx="11038608" cy="6789935"/>
          </a:xfrm>
          <a:custGeom>
            <a:avLst/>
            <a:gdLst/>
            <a:ahLst/>
            <a:cxnLst/>
            <a:rect l="l" t="t" r="r" b="b"/>
            <a:pathLst>
              <a:path w="11038608" h="6789935">
                <a:moveTo>
                  <a:pt x="0" y="0"/>
                </a:moveTo>
                <a:lnTo>
                  <a:pt x="11038608" y="0"/>
                </a:lnTo>
                <a:lnTo>
                  <a:pt x="11038608" y="6789936"/>
                </a:lnTo>
                <a:lnTo>
                  <a:pt x="0" y="67899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3323" y="795614"/>
            <a:ext cx="4342655" cy="5101504"/>
          </a:xfrm>
          <a:custGeom>
            <a:avLst/>
            <a:gdLst/>
            <a:ahLst/>
            <a:cxnLst/>
            <a:rect l="l" t="t" r="r" b="b"/>
            <a:pathLst>
              <a:path w="4342655" h="5101504">
                <a:moveTo>
                  <a:pt x="0" y="0"/>
                </a:moveTo>
                <a:lnTo>
                  <a:pt x="4342655" y="0"/>
                </a:lnTo>
                <a:lnTo>
                  <a:pt x="4342655" y="5101504"/>
                </a:lnTo>
                <a:lnTo>
                  <a:pt x="0" y="5101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024960" y="6390063"/>
            <a:ext cx="17503521" cy="1159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94"/>
              </a:lnSpc>
              <a:spcBef>
                <a:spcPct val="0"/>
              </a:spcBef>
            </a:pPr>
            <a:r>
              <a:rPr lang="en-US" sz="6852">
                <a:solidFill>
                  <a:srgbClr val="231F20"/>
                </a:solidFill>
                <a:ea typeface="Canva Sans"/>
              </a:rPr>
              <a:t>新潮背包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868847"/>
            <a:ext cx="6480969" cy="73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54"/>
              </a:lnSpc>
              <a:spcBef>
                <a:spcPct val="0"/>
              </a:spcBef>
            </a:pPr>
            <a:r>
              <a:rPr lang="en-US" sz="4253">
                <a:solidFill>
                  <a:srgbClr val="1D1EC4"/>
                </a:solidFill>
                <a:ea typeface="芫荽"/>
              </a:rPr>
              <a:t>街頭潮人就是你，選我選我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69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114300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9FBCB3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51085" y="365722"/>
            <a:ext cx="3515659" cy="4815971"/>
          </a:xfrm>
          <a:custGeom>
            <a:avLst/>
            <a:gdLst/>
            <a:ahLst/>
            <a:cxnLst/>
            <a:rect l="l" t="t" r="r" b="b"/>
            <a:pathLst>
              <a:path w="3515659" h="4815971">
                <a:moveTo>
                  <a:pt x="0" y="0"/>
                </a:moveTo>
                <a:lnTo>
                  <a:pt x="3515659" y="0"/>
                </a:lnTo>
                <a:lnTo>
                  <a:pt x="3515659" y="4815972"/>
                </a:lnTo>
                <a:lnTo>
                  <a:pt x="0" y="4815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78939" y="5579832"/>
            <a:ext cx="8269861" cy="132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3"/>
              </a:lnSpc>
              <a:spcBef>
                <a:spcPct val="0"/>
              </a:spcBef>
            </a:pPr>
            <a:r>
              <a:rPr lang="zh-TW" altLang="en-US" sz="7952" dirty="0">
                <a:solidFill>
                  <a:srgbClr val="000000"/>
                </a:solidFill>
                <a:ea typeface="Canva Sans"/>
              </a:rPr>
              <a:t>炫彩變色鐘</a:t>
            </a:r>
            <a:endParaRPr lang="en-US" sz="7952" dirty="0">
              <a:solidFill>
                <a:srgbClr val="000000"/>
              </a:solidFill>
              <a:ea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4542846" y="7741970"/>
            <a:ext cx="17503521" cy="63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4"/>
              </a:lnSpc>
              <a:spcBef>
                <a:spcPct val="0"/>
              </a:spcBef>
            </a:pPr>
            <a:r>
              <a:rPr lang="en-US" sz="3853" dirty="0" err="1">
                <a:solidFill>
                  <a:srgbClr val="9FBCB3"/>
                </a:solidFill>
                <a:ea typeface="芫荽"/>
              </a:rPr>
              <a:t>存下第一桶金，選我選我</a:t>
            </a:r>
            <a:endParaRPr lang="en-US" sz="3853" dirty="0">
              <a:solidFill>
                <a:srgbClr val="9FBCB3"/>
              </a:solidFill>
              <a:ea typeface="芫荽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84B6731-D578-4D0D-B810-F34D59AC0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301" y="739425"/>
            <a:ext cx="7906853" cy="69917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6562" y="182675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838C4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1361" y="616453"/>
            <a:ext cx="3704836" cy="4795904"/>
          </a:xfrm>
          <a:custGeom>
            <a:avLst/>
            <a:gdLst/>
            <a:ahLst/>
            <a:cxnLst/>
            <a:rect l="l" t="t" r="r" b="b"/>
            <a:pathLst>
              <a:path w="3704836" h="4795904">
                <a:moveTo>
                  <a:pt x="0" y="0"/>
                </a:moveTo>
                <a:lnTo>
                  <a:pt x="3704836" y="0"/>
                </a:lnTo>
                <a:lnTo>
                  <a:pt x="3704836" y="4795904"/>
                </a:lnTo>
                <a:lnTo>
                  <a:pt x="0" y="4795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976687" y="8380487"/>
            <a:ext cx="17503521" cy="64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  <a:spcBef>
                <a:spcPct val="0"/>
              </a:spcBef>
            </a:pPr>
            <a:r>
              <a:rPr lang="en-US" sz="3753" dirty="0" err="1">
                <a:solidFill>
                  <a:srgbClr val="838C40"/>
                </a:solidFill>
                <a:ea typeface="芫荽"/>
              </a:rPr>
              <a:t>想成為第二個孔明，選我選我</a:t>
            </a:r>
            <a:endParaRPr lang="en-US" sz="3753" dirty="0">
              <a:solidFill>
                <a:srgbClr val="838C40"/>
              </a:solidFill>
              <a:ea typeface="芫荽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B6A280-B82E-40D2-8ADD-528F360F6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499725"/>
            <a:ext cx="6934200" cy="9284775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1AE31D1E-674A-48FA-B614-B02B87E25679}"/>
              </a:ext>
            </a:extLst>
          </p:cNvPr>
          <p:cNvSpPr txBox="1"/>
          <p:nvPr/>
        </p:nvSpPr>
        <p:spPr>
          <a:xfrm>
            <a:off x="9430222" y="6544973"/>
            <a:ext cx="8269861" cy="132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33"/>
              </a:lnSpc>
              <a:spcBef>
                <a:spcPct val="0"/>
              </a:spcBef>
            </a:pPr>
            <a:r>
              <a:rPr lang="en-US" altLang="zh-TW" sz="7952" dirty="0">
                <a:solidFill>
                  <a:srgbClr val="000000"/>
                </a:solidFill>
                <a:ea typeface="Canva Sans"/>
              </a:rPr>
              <a:t>11</a:t>
            </a:r>
            <a:r>
              <a:rPr lang="zh-TW" altLang="en-US" sz="7952" dirty="0">
                <a:solidFill>
                  <a:srgbClr val="000000"/>
                </a:solidFill>
                <a:ea typeface="Canva Sans"/>
              </a:rPr>
              <a:t>層大容量筆袋</a:t>
            </a:r>
            <a:endParaRPr lang="en-US" sz="7952" dirty="0">
              <a:solidFill>
                <a:srgbClr val="000000"/>
              </a:solidFill>
              <a:ea typeface="Canv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8C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292845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FFA53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98015" y="716029"/>
            <a:ext cx="4016103" cy="4843872"/>
          </a:xfrm>
          <a:custGeom>
            <a:avLst/>
            <a:gdLst/>
            <a:ahLst/>
            <a:cxnLst/>
            <a:rect l="l" t="t" r="r" b="b"/>
            <a:pathLst>
              <a:path w="4016103" h="4843872">
                <a:moveTo>
                  <a:pt x="0" y="0"/>
                </a:moveTo>
                <a:lnTo>
                  <a:pt x="4016103" y="0"/>
                </a:lnTo>
                <a:lnTo>
                  <a:pt x="4016103" y="4843872"/>
                </a:lnTo>
                <a:lnTo>
                  <a:pt x="0" y="48438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731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2240" y="5645265"/>
            <a:ext cx="8751760" cy="131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994"/>
              </a:lnSpc>
              <a:spcBef>
                <a:spcPct val="0"/>
              </a:spcBef>
            </a:pPr>
            <a:r>
              <a:rPr lang="en-US" altLang="zh-TW" sz="7852" dirty="0">
                <a:solidFill>
                  <a:srgbClr val="000000"/>
                </a:solidFill>
                <a:ea typeface="Canva Sans"/>
              </a:rPr>
              <a:t>12</a:t>
            </a:r>
            <a:r>
              <a:rPr lang="zh-TW" altLang="en-US" sz="7852" dirty="0">
                <a:solidFill>
                  <a:srgbClr val="000000"/>
                </a:solidFill>
                <a:ea typeface="Canva Sans"/>
              </a:rPr>
              <a:t>吋</a:t>
            </a:r>
            <a:r>
              <a:rPr lang="en-US" altLang="zh-TW" sz="7852" dirty="0">
                <a:solidFill>
                  <a:srgbClr val="000000"/>
                </a:solidFill>
                <a:ea typeface="Canva Sans"/>
              </a:rPr>
              <a:t>LCD</a:t>
            </a:r>
            <a:r>
              <a:rPr lang="zh-TW" altLang="en-US" sz="7852" dirty="0">
                <a:solidFill>
                  <a:srgbClr val="000000"/>
                </a:solidFill>
                <a:ea typeface="Canva Sans"/>
              </a:rPr>
              <a:t>彩色手寫板</a:t>
            </a:r>
            <a:endParaRPr lang="en-US" sz="7852" dirty="0">
              <a:solidFill>
                <a:srgbClr val="000000"/>
              </a:solidFill>
              <a:ea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4555610" y="7653685"/>
            <a:ext cx="17503521" cy="647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  <a:spcBef>
                <a:spcPct val="0"/>
              </a:spcBef>
            </a:pPr>
            <a:r>
              <a:rPr lang="en-US" sz="3753" dirty="0" err="1">
                <a:solidFill>
                  <a:srgbClr val="FFA53A"/>
                </a:solidFill>
                <a:ea typeface="芫荽"/>
              </a:rPr>
              <a:t>一起玩，最好玩，選我選我</a:t>
            </a:r>
            <a:endParaRPr lang="en-US" sz="3753" dirty="0">
              <a:solidFill>
                <a:srgbClr val="FFA53A"/>
              </a:solidFill>
              <a:ea typeface="芫荽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6E998DF-EA4D-4932-A077-768D19C29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04" y="1001230"/>
            <a:ext cx="7820277" cy="840946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8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239" y="376707"/>
            <a:ext cx="17503521" cy="9533586"/>
            <a:chOff x="0" y="0"/>
            <a:chExt cx="6146641" cy="33478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46641" cy="3347871"/>
            </a:xfrm>
            <a:custGeom>
              <a:avLst/>
              <a:gdLst/>
              <a:ahLst/>
              <a:cxnLst/>
              <a:rect l="l" t="t" r="r" b="b"/>
              <a:pathLst>
                <a:path w="6146641" h="3347871">
                  <a:moveTo>
                    <a:pt x="71654" y="0"/>
                  </a:moveTo>
                  <a:lnTo>
                    <a:pt x="6074988" y="0"/>
                  </a:lnTo>
                  <a:cubicBezTo>
                    <a:pt x="6093992" y="0"/>
                    <a:pt x="6112217" y="7549"/>
                    <a:pt x="6125655" y="20987"/>
                  </a:cubicBezTo>
                  <a:cubicBezTo>
                    <a:pt x="6139092" y="34425"/>
                    <a:pt x="6146641" y="52650"/>
                    <a:pt x="6146641" y="71654"/>
                  </a:cubicBezTo>
                  <a:lnTo>
                    <a:pt x="6146641" y="3276217"/>
                  </a:lnTo>
                  <a:cubicBezTo>
                    <a:pt x="6146641" y="3295221"/>
                    <a:pt x="6139092" y="3313446"/>
                    <a:pt x="6125655" y="3326884"/>
                  </a:cubicBezTo>
                  <a:cubicBezTo>
                    <a:pt x="6112217" y="3340322"/>
                    <a:pt x="6093992" y="3347871"/>
                    <a:pt x="6074988" y="3347871"/>
                  </a:cubicBezTo>
                  <a:lnTo>
                    <a:pt x="71654" y="3347871"/>
                  </a:lnTo>
                  <a:cubicBezTo>
                    <a:pt x="52650" y="3347871"/>
                    <a:pt x="34425" y="3340322"/>
                    <a:pt x="20987" y="3326884"/>
                  </a:cubicBezTo>
                  <a:cubicBezTo>
                    <a:pt x="7549" y="3313446"/>
                    <a:pt x="0" y="3295221"/>
                    <a:pt x="0" y="3276217"/>
                  </a:cubicBezTo>
                  <a:lnTo>
                    <a:pt x="0" y="71654"/>
                  </a:lnTo>
                  <a:cubicBezTo>
                    <a:pt x="0" y="52650"/>
                    <a:pt x="7549" y="34425"/>
                    <a:pt x="20987" y="20987"/>
                  </a:cubicBezTo>
                  <a:cubicBezTo>
                    <a:pt x="34425" y="7549"/>
                    <a:pt x="52650" y="0"/>
                    <a:pt x="71654" y="0"/>
                  </a:cubicBezTo>
                  <a:close/>
                </a:path>
              </a:pathLst>
            </a:custGeom>
            <a:solidFill>
              <a:srgbClr val="CE6978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6146641" cy="3376446"/>
            </a:xfrm>
            <a:prstGeom prst="rect">
              <a:avLst/>
            </a:prstGeom>
          </p:spPr>
          <p:txBody>
            <a:bodyPr lIns="11906" tIns="11906" rIns="11906" bIns="11906" rtlCol="0" anchor="ctr"/>
            <a:lstStyle/>
            <a:p>
              <a:pPr algn="ctr">
                <a:lnSpc>
                  <a:spcPts val="203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930823" y="819045"/>
            <a:ext cx="3566032" cy="5040328"/>
          </a:xfrm>
          <a:custGeom>
            <a:avLst/>
            <a:gdLst/>
            <a:ahLst/>
            <a:cxnLst/>
            <a:rect l="l" t="t" r="r" b="b"/>
            <a:pathLst>
              <a:path w="3566032" h="5040328">
                <a:moveTo>
                  <a:pt x="0" y="0"/>
                </a:moveTo>
                <a:lnTo>
                  <a:pt x="3566032" y="0"/>
                </a:lnTo>
                <a:lnTo>
                  <a:pt x="3566032" y="5040329"/>
                </a:lnTo>
                <a:lnTo>
                  <a:pt x="0" y="50403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447800" y="7322816"/>
            <a:ext cx="17503521" cy="1152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4"/>
              </a:lnSpc>
              <a:spcBef>
                <a:spcPct val="0"/>
              </a:spcBef>
            </a:pPr>
            <a:r>
              <a:rPr lang="zh-TW" altLang="en-US" sz="6752" dirty="0">
                <a:solidFill>
                  <a:srgbClr val="000000"/>
                </a:solidFill>
                <a:latin typeface="Canva Sans"/>
                <a:ea typeface="Canva Sans"/>
              </a:rPr>
              <a:t>小怪獸</a:t>
            </a:r>
            <a:r>
              <a:rPr lang="en-US" altLang="zh-TW" sz="6752" dirty="0">
                <a:solidFill>
                  <a:srgbClr val="000000"/>
                </a:solidFill>
                <a:latin typeface="Canva Sans"/>
                <a:ea typeface="Canva Sans"/>
              </a:rPr>
              <a:t>2.0</a:t>
            </a:r>
            <a:r>
              <a:rPr lang="zh-TW" altLang="en-US" sz="6752" dirty="0">
                <a:solidFill>
                  <a:srgbClr val="000000"/>
                </a:solidFill>
                <a:latin typeface="Canva Sans"/>
                <a:ea typeface="Canva Sans"/>
              </a:rPr>
              <a:t>午睡枕</a:t>
            </a:r>
            <a:endParaRPr lang="en-US" sz="6752" dirty="0">
              <a:solidFill>
                <a:srgbClr val="000000"/>
              </a:solidFill>
              <a:latin typeface="Canva Sans"/>
              <a:ea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4319515" y="8124430"/>
            <a:ext cx="17503521" cy="637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4"/>
              </a:lnSpc>
              <a:spcBef>
                <a:spcPct val="0"/>
              </a:spcBef>
            </a:pPr>
            <a:r>
              <a:rPr lang="en-US" sz="3853" dirty="0" err="1">
                <a:solidFill>
                  <a:srgbClr val="CE6978"/>
                </a:solidFill>
                <a:ea typeface="芫荽"/>
              </a:rPr>
              <a:t>往奧運的路上邁進，選我選我</a:t>
            </a:r>
            <a:endParaRPr lang="en-US" sz="3853" dirty="0">
              <a:solidFill>
                <a:srgbClr val="CE6978"/>
              </a:solidFill>
              <a:ea typeface="芫荽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D9FBC2D-84B9-41E7-AEB9-4367CD31D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5162" y="819045"/>
            <a:ext cx="9067800" cy="633972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82</Words>
  <Application>Microsoft Office PowerPoint</Application>
  <PresentationFormat>自訂</PresentationFormat>
  <Paragraphs>21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6" baseType="lpstr">
      <vt:lpstr>芫荽</vt:lpstr>
      <vt:lpstr>Canva Sans</vt:lpstr>
      <vt:lpstr>Arial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兒童節禮物相簿</dc:title>
  <dc:creator>User</dc:creator>
  <cp:lastModifiedBy>User</cp:lastModifiedBy>
  <cp:revision>8</cp:revision>
  <dcterms:created xsi:type="dcterms:W3CDTF">2006-08-16T00:00:00Z</dcterms:created>
  <dcterms:modified xsi:type="dcterms:W3CDTF">2024-12-25T04:49:12Z</dcterms:modified>
  <dc:identifier>DAF4OmrSTpA</dc:identifier>
</cp:coreProperties>
</file>