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44663d8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44663d8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44663d8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44663d88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65d2b4e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65d2b4e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65d2b4e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65d2b4ee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Ho8ygc3ox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0mbu6y-q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7425" y="177625"/>
            <a:ext cx="84549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900" b="1">
                <a:latin typeface="DFKai-SB"/>
                <a:ea typeface="DFKai-SB"/>
                <a:cs typeface="DFKai-SB"/>
                <a:sym typeface="DFKai-SB"/>
              </a:rPr>
              <a:t>桃園市大同國小水域安全宣導</a:t>
            </a:r>
            <a:endParaRPr sz="49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7425" y="1043150"/>
            <a:ext cx="85206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000000"/>
                </a:solidFill>
              </a:rPr>
              <a:t>暑假將至，假日出門戲水，應慎選合法安全的親水地點活動；應避免到無救生員的危險水域戲水以免發生溺水事件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4050" y="1976200"/>
            <a:ext cx="831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 dirty="0">
                <a:solidFill>
                  <a:schemeClr val="dk1"/>
                </a:solidFill>
              </a:rPr>
              <a:t>從事水域遊憩活動時，務必確實掌握自身能力，並做好風險評估，隨時注意環境變化，遵循「防溺10招」。</a:t>
            </a:r>
            <a:endParaRPr sz="2500" b="1" dirty="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22875" y="2930500"/>
            <a:ext cx="81702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1.戲水地點需合法，要有救生設備與人員      2.避免做出危險行為，不要跳水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3.進入陌生水域，戲水游泳格外小心             4.別落單，隨時注意同伴狀況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5.下水前先暖身，千萬別穿牛仔褲                 6.不可在水中嬉鬧惡作劇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7.身體疲累狀況差，先休息充電別下水          8.不要長時間浸泡，小心失溫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9.注意氣象報告，現場氣候不佳別戲水         10.加強游泳漂浮技巧，不幸落水保持                   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rgbClr val="FFFF00"/>
                </a:solidFill>
              </a:rPr>
              <a:t>                                                                          放鬆冷靜</a:t>
            </a:r>
            <a:endParaRPr sz="17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50" y="187700"/>
            <a:ext cx="393275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425" y="187700"/>
            <a:ext cx="41799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04600"/>
            <a:ext cx="8520600" cy="1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/>
              <a:t>遇到溺水者，除了「叫、叫、伸、拋、划」救溺5招，即使情況再緊急，仍應牢記三原則：</a:t>
            </a:r>
            <a:r>
              <a:rPr lang="zh-TW" b="1" dirty="0">
                <a:solidFill>
                  <a:srgbClr val="FF0000"/>
                </a:solidFill>
              </a:rPr>
              <a:t>岸上救生優於下水救生、器材救生優於徒手救生、團隊救生優於個人救生。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502700"/>
            <a:ext cx="8520600" cy="3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救溺五步：叫叫伸拋划，救溺先自保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1.叫 ：大聲呼救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2.叫 ：呼叫 119、 118、 110、 112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3.伸 ：利用延伸物（竹竿、樹枝等）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4.拋： 拋送漂浮物（球、繩、瓶等）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FFFF00"/>
                </a:solidFill>
              </a:rPr>
              <a:t>5.划： 利用大型浮具划過去（船、救生圈、浮木、救生浮標等）</a:t>
            </a:r>
            <a:endParaRPr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b="1" dirty="0">
                <a:solidFill>
                  <a:srgbClr val="FF0000"/>
                </a:solidFill>
              </a:rPr>
              <a:t>「救溺五步」是低風險到高風險的救溺方式，第一時間務必大聲求援，利用周圍救生器材，切勿貿然下水救人。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00" y="172425"/>
            <a:ext cx="2804875" cy="20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600" y="172425"/>
            <a:ext cx="2763475" cy="20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225" y="172425"/>
            <a:ext cx="2763450" cy="20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73450" y="2272025"/>
            <a:ext cx="13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立即大聲呼救</a:t>
            </a:r>
            <a:endParaRPr b="1"/>
          </a:p>
        </p:txBody>
      </p:sp>
      <p:sp>
        <p:nvSpPr>
          <p:cNvPr id="78" name="Google Shape;78;p16"/>
          <p:cNvSpPr txBox="1"/>
          <p:nvPr/>
        </p:nvSpPr>
        <p:spPr>
          <a:xfrm>
            <a:off x="3191825" y="2272025"/>
            <a:ext cx="28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打電話</a:t>
            </a:r>
            <a:r>
              <a:rPr lang="zh-TW" b="1">
                <a:solidFill>
                  <a:srgbClr val="444444"/>
                </a:solidFill>
              </a:rPr>
              <a:t>呼叫 119、118、110、112</a:t>
            </a:r>
            <a:endParaRPr b="1">
              <a:solidFill>
                <a:srgbClr val="444444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169138" y="2272025"/>
            <a:ext cx="27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利用竹竿、木條、衣物等延伸物</a:t>
            </a:r>
            <a:endParaRPr b="1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425" y="2776260"/>
            <a:ext cx="3105450" cy="19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9350" y="2716625"/>
            <a:ext cx="3188426" cy="19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66775" y="4706850"/>
            <a:ext cx="28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拋送球、繩、瓶等漂浮物</a:t>
            </a:r>
            <a:endParaRPr b="1"/>
          </a:p>
        </p:txBody>
      </p:sp>
      <p:sp>
        <p:nvSpPr>
          <p:cNvPr id="83" name="Google Shape;83;p16"/>
          <p:cNvSpPr txBox="1"/>
          <p:nvPr/>
        </p:nvSpPr>
        <p:spPr>
          <a:xfrm>
            <a:off x="4367900" y="4706850"/>
            <a:ext cx="46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利用大型浮具划過去（船、救生圈、浮木、保麗龍等）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1800" y="116375"/>
            <a:ext cx="9021600" cy="28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1">
                <a:solidFill>
                  <a:schemeClr val="dk1"/>
                </a:solidFill>
              </a:rPr>
              <a:t>水中自救4招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FF00"/>
                </a:solidFill>
              </a:rPr>
              <a:t>一、拍打水面：雙手水平舉起向下平拍水面，並大聲呼喊，利用動作和聲音引起注意。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FF00"/>
                </a:solidFill>
              </a:rPr>
              <a:t>二、運用漂浮物：運用現場可得的漂浮物，或是脫下身上的衣物從頭後向前拋，讓衣物充滿空 氣形成浮具。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FF00"/>
                </a:solidFill>
              </a:rPr>
              <a:t>三、水母漂：深吸一口氣，臉向下埋入水中，手與腳向下自然伸直，並將身體放鬆。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FFFF00"/>
                </a:solidFill>
              </a:rPr>
              <a:t>四、仰漂：全身放鬆，吸滿氣後頭部慢慢後仰，換氣時用口快吐快吸。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40625" y="3034300"/>
            <a:ext cx="867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CC0000"/>
                </a:solidFill>
              </a:rPr>
              <a:t>「生命無價」！參與水域活動謹記「救溺五步」及「防溺十招」，切勿輕忽任何可能發生的危險，避免溺水事件悲劇再次發生，讓我們共同守護生命安全！</a:t>
            </a:r>
            <a:endParaRPr sz="1800" b="1" dirty="0">
              <a:solidFill>
                <a:srgbClr val="CC00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22025" y="4529250"/>
            <a:ext cx="29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 dirty="0">
                <a:hlinkClick r:id="rId3"/>
              </a:rPr>
              <a:t>決定命運的4招~水中自救完整版</a:t>
            </a:r>
            <a:endParaRPr b="1" dirty="0"/>
          </a:p>
        </p:txBody>
      </p:sp>
      <p:sp>
        <p:nvSpPr>
          <p:cNvPr id="91" name="Google Shape;91;p17"/>
          <p:cNvSpPr txBox="1"/>
          <p:nvPr/>
        </p:nvSpPr>
        <p:spPr>
          <a:xfrm>
            <a:off x="222025" y="4173475"/>
            <a:ext cx="285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u="sng" dirty="0">
                <a:solidFill>
                  <a:srgbClr val="002060"/>
                </a:solidFill>
                <a:hlinkClick r:id="rId4"/>
              </a:rPr>
              <a:t>水域安全影片--自救救人篇</a:t>
            </a:r>
            <a:endParaRPr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576</Words>
  <Application>Microsoft Office PowerPoint</Application>
  <PresentationFormat>如螢幕大小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DFKai-SB</vt:lpstr>
      <vt:lpstr>Arial</vt:lpstr>
      <vt:lpstr>Simple Light</vt:lpstr>
      <vt:lpstr>桃園市大同國小水域安全宣導</vt:lpstr>
      <vt:lpstr>PowerPoint 簡報</vt:lpstr>
      <vt:lpstr>遇到溺水者，除了「叫、叫、伸、拋、划」救溺5招，即使情況再緊急，仍應牢記三原則：岸上救生優於下水救生、器材救生優於徒手救生、團隊救生優於個人救生。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桃園市大同國小水域安全宣導</dc:title>
  <cp:lastModifiedBy>林育如</cp:lastModifiedBy>
  <cp:revision>3</cp:revision>
  <dcterms:modified xsi:type="dcterms:W3CDTF">2022-06-29T07:37:19Z</dcterms:modified>
</cp:coreProperties>
</file>